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1D975D-9603-2AAC-1F41-9BD101169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B9555D4-BD07-73C0-D9B3-4E4A0A623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11B9E7-6151-F2C1-DC7D-1BB59D127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A995-8246-C545-B772-04DA64DEC1F1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4DA93C-6817-8AC0-5234-B104B9DA1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02BF8F-D491-5675-B61E-640D4DF0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28A81-2A07-5A4A-8E7A-40ED1048C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194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2FFF01-841C-57D9-43FE-23CB6AA5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7EF46A-2DBF-B119-2D1C-3606D02BA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B0DDDB-45D0-3D43-7E28-B6F50D945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A995-8246-C545-B772-04DA64DEC1F1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415296-18CC-F1A7-E9FA-F47CD496B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739A02-C5DB-F14A-FA61-2D34457A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28A81-2A07-5A4A-8E7A-40ED1048C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926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0790666-B245-8DB5-A815-3065111B7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2DE5E7-A53F-17CA-198D-AFBD0733B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198BD2-584F-23FE-2D4D-AB5E9AF3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A995-8246-C545-B772-04DA64DEC1F1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FA1155-E504-6B65-6666-C99E26AA8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DC8365-3999-8CCB-EC2F-4BC2EC3B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28A81-2A07-5A4A-8E7A-40ED1048C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545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E6CB1-A2E7-1969-F29D-0A95D0F78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354BFE-1FD4-CA17-C0A3-17429370B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997F5D-63D5-C3DE-BC5F-EC2F741FE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A995-8246-C545-B772-04DA64DEC1F1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38BC72-E386-0A8D-0B73-DC3A6909F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06460D-BE86-5CF2-957D-E7751048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28A81-2A07-5A4A-8E7A-40ED1048C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126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406EC0-69ED-5156-F0D6-5BF00DD35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338CFF-49B6-D8E4-C39A-F3608D509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6BF559-69E6-3964-7EFE-6B21D6B54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A995-8246-C545-B772-04DA64DEC1F1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6E5AB3-0A47-C43F-45B5-B6F4ABCB6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66B4F3-F799-9367-26B1-D0F4CCBA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28A81-2A07-5A4A-8E7A-40ED1048C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1663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3A1CB3-6DA8-2E0A-7852-7EEEA86C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5642B3-4767-747F-049F-6B32BBBE5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4816A1-8144-5B5E-955D-F978D9C17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EB8D97-6CC5-1759-5185-80CD17715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A995-8246-C545-B772-04DA64DEC1F1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CD74A8-BE40-9C73-A1C6-166BD979A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B5A2FD-F6E4-36DA-60E3-DBB1DA53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28A81-2A07-5A4A-8E7A-40ED1048C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717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D9080-EADD-B8EA-A3CC-261F7E96F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D0BBF9-4A89-3251-3A09-2AC56FB3D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4D3F4B-EA55-C1AD-CCAB-4DF25964A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54C5F6C-1CDC-D53B-1E7E-C22787E764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7AACA5-E757-6D64-7CF4-A68F53D1C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CBEEA50-19FA-A155-ECE6-B66C9977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A995-8246-C545-B772-04DA64DEC1F1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49F9DCC-C348-5D4D-7772-6631CD554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C8782F9-C2F8-6096-1CBF-87B4BE21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28A81-2A07-5A4A-8E7A-40ED1048C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67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EAB0B-A3F3-4669-65A4-29F8EA57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B4595EF-8092-8675-0F59-B2BED162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A995-8246-C545-B772-04DA64DEC1F1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33FA61-9607-0549-F39A-2FC34583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98B928-21BD-B000-5FAF-3F5022E3A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28A81-2A07-5A4A-8E7A-40ED1048C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82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51CC9AB-AC99-2544-4191-0CF8A6C86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A995-8246-C545-B772-04DA64DEC1F1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A5775A6-8661-4264-FEFE-F895E38D6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3750400-21A7-AF5A-0FC7-C8201987E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28A81-2A07-5A4A-8E7A-40ED1048C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160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3CD0E-A00D-04AB-FA51-A680693B9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73E651-B94A-D34B-1ADB-67F6F2EC7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AE2ADD-E34B-7800-BA90-C3F583F4E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C1D83D0-F3EF-FC29-3B28-CDA86812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A995-8246-C545-B772-04DA64DEC1F1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D83A4FC-6C24-E535-0D05-C00ACBF6C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2FE544-7695-B3CD-2109-6EC300AE6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28A81-2A07-5A4A-8E7A-40ED1048C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440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995F2D-1C85-9E5A-8B04-AC25B511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5604C9-C3FB-A653-9820-3DAA54E63B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8BD95B5-7F37-8582-3501-23E23F60D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04358F-A276-51FA-250A-7D472CB75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A995-8246-C545-B772-04DA64DEC1F1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FC0A0F9-48D5-6343-42A1-56ECB499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83C979-D1B5-E28B-6D6E-51A7B7D1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28A81-2A07-5A4A-8E7A-40ED1048C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480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5E5CC-B0AC-E9E3-2EC8-EAC2A946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50F83F-E361-8A13-4499-EC13A39FB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7FFDBC-F1FB-E6C2-2F8A-0E99B3052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5A995-8246-C545-B772-04DA64DEC1F1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52D239-77F2-3D4A-123E-FDBF6D02D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67E316-3CB5-AE9D-BD72-0F78CDB84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28A81-2A07-5A4A-8E7A-40ED1048C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379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DCE26-BDD0-F480-002D-9176C1170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Владивосток</a:t>
            </a:r>
          </a:p>
        </p:txBody>
      </p:sp>
    </p:spTree>
    <p:extLst>
      <p:ext uri="{BB962C8B-B14F-4D97-AF65-F5344CB8AC3E}">
        <p14:creationId xmlns:p14="http://schemas.microsoft.com/office/powerpoint/2010/main" val="2847389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B8D8CD-FE53-5026-05EE-4487C1A9E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10" y="2214"/>
            <a:ext cx="10126579" cy="68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55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B992A4-BA38-1FE9-4C4F-B18DE8838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26" y="0"/>
            <a:ext cx="10393947" cy="691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33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F0643C-40BC-5165-FF3B-E2A0D4107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37" y="-31750"/>
            <a:ext cx="10360526" cy="68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0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DF1A54-28E0-9CF2-0BFD-A0C10DB5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8" y="12700"/>
            <a:ext cx="10293684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956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5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Тема Office</vt:lpstr>
      <vt:lpstr>Владивосток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Владивосток</dc:title>
  <dc:creator>Марат Павин</dc:creator>
  <cp:lastModifiedBy>Марат Павин</cp:lastModifiedBy>
  <cp:revision>2</cp:revision>
  <dcterms:created xsi:type="dcterms:W3CDTF">2023-11-17T08:00:20Z</dcterms:created>
  <dcterms:modified xsi:type="dcterms:W3CDTF">2023-11-17T08:13:43Z</dcterms:modified>
</cp:coreProperties>
</file>